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098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2222-7ACC-498D-B322-8A322ABD4ED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B6C6-A717-4126-8AF0-92F82A839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2222-7ACC-498D-B322-8A322ABD4ED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B6C6-A717-4126-8AF0-92F82A839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2222-7ACC-498D-B322-8A322ABD4ED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B6C6-A717-4126-8AF0-92F82A839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2222-7ACC-498D-B322-8A322ABD4ED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B6C6-A717-4126-8AF0-92F82A839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2222-7ACC-498D-B322-8A322ABD4ED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B6C6-A717-4126-8AF0-92F82A839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2222-7ACC-498D-B322-8A322ABD4ED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B6C6-A717-4126-8AF0-92F82A839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2222-7ACC-498D-B322-8A322ABD4ED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B6C6-A717-4126-8AF0-92F82A839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2222-7ACC-498D-B322-8A322ABD4ED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B6C6-A717-4126-8AF0-92F82A839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2222-7ACC-498D-B322-8A322ABD4ED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B6C6-A717-4126-8AF0-92F82A839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2222-7ACC-498D-B322-8A322ABD4ED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B6C6-A717-4126-8AF0-92F82A839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2222-7ACC-498D-B322-8A322ABD4ED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B6C6-A717-4126-8AF0-92F82A839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F2222-7ACC-498D-B322-8A322ABD4ED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4B6C6-A717-4126-8AF0-92F82A839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C1692-E723-4BBA-823D-87CDCA2BAF5D}" type="slidenum">
              <a:rPr lang="be-BY" smtClean="0">
                <a:solidFill>
                  <a:srgbClr val="4E5B6F">
                    <a:shade val="90000"/>
                  </a:srgbClr>
                </a:solidFill>
              </a:rPr>
              <a:pPr/>
              <a:t>1</a:t>
            </a:fld>
            <a:endParaRPr lang="be-BY">
              <a:solidFill>
                <a:srgbClr val="4E5B6F">
                  <a:shade val="90000"/>
                </a:srgbClr>
              </a:solidFill>
            </a:endParaRPr>
          </a:p>
        </p:txBody>
      </p:sp>
      <p:pic>
        <p:nvPicPr>
          <p:cNvPr id="3074" name="Picture 2" descr="D:\IMG_4798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406" y="285752"/>
            <a:ext cx="9144000" cy="6500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Front"/>
            <a:lightRig rig="twoPt" dir="t">
              <a:rot lat="0" lon="0" rev="7200000"/>
            </a:lightRig>
          </a:scene3d>
          <a:sp3d>
            <a:bevelT w="25400" h="19050" prst="slope"/>
            <a:contourClr>
              <a:srgbClr val="FFFFFF"/>
            </a:contourClr>
          </a:sp3d>
          <a:extLst/>
        </p:spPr>
      </p:pic>
      <p:sp>
        <p:nvSpPr>
          <p:cNvPr id="6" name="TextBox 5"/>
          <p:cNvSpPr txBox="1"/>
          <p:nvPr/>
        </p:nvSpPr>
        <p:spPr>
          <a:xfrm>
            <a:off x="2500298" y="1000108"/>
            <a:ext cx="2786082" cy="369332"/>
          </a:xfrm>
          <a:prstGeom prst="rect">
            <a:avLst/>
          </a:prstGeom>
          <a:solidFill>
            <a:srgbClr val="FEFDCA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Команда клуба, 2013 год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054333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</Words>
  <Application>Microsoft Office PowerPoint</Application>
  <PresentationFormat>Экран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TEST</dc:creator>
  <cp:lastModifiedBy>TEST</cp:lastModifiedBy>
  <cp:revision>3</cp:revision>
  <dcterms:created xsi:type="dcterms:W3CDTF">2016-05-16T13:57:55Z</dcterms:created>
  <dcterms:modified xsi:type="dcterms:W3CDTF">2016-05-16T15:37:44Z</dcterms:modified>
</cp:coreProperties>
</file>